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64" r:id="rId2"/>
    <p:sldId id="265" r:id="rId3"/>
    <p:sldId id="266" r:id="rId4"/>
    <p:sldId id="267" r:id="rId5"/>
    <p:sldId id="268"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54EA93-2C2A-4C1A-86C2-C1F08428502B}" type="datetimeFigureOut">
              <a:rPr lang="en-US" smtClean="0"/>
              <a:t>10/13/2019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34BF8A-3287-4CA9-BC0E-CDBE193DE88C}" type="slidenum">
              <a:rPr lang="en-US" smtClean="0"/>
              <a:t>‹#›</a:t>
            </a:fld>
            <a:endParaRPr lang="en-US"/>
          </a:p>
        </p:txBody>
      </p:sp>
    </p:spTree>
    <p:extLst>
      <p:ext uri="{BB962C8B-B14F-4D97-AF65-F5344CB8AC3E}">
        <p14:creationId xmlns:p14="http://schemas.microsoft.com/office/powerpoint/2010/main" val="4002508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10/13/2019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Cost Reduction Process Improvement</a:t>
            </a:r>
          </a:p>
        </p:txBody>
      </p:sp>
      <p:sp>
        <p:nvSpPr>
          <p:cNvPr id="3" name="Content Placeholder 2"/>
          <p:cNvSpPr>
            <a:spLocks noGrp="1"/>
          </p:cNvSpPr>
          <p:nvPr>
            <p:ph idx="1"/>
          </p:nvPr>
        </p:nvSpPr>
        <p:spPr/>
        <p:txBody>
          <a:bodyPr>
            <a:noAutofit/>
          </a:bodyPr>
          <a:lstStyle/>
          <a:p>
            <a:pPr>
              <a:lnSpc>
                <a:spcPct val="150000"/>
              </a:lnSpc>
            </a:pPr>
            <a:r>
              <a:rPr lang="en-US" sz="1600" dirty="0" smtClean="0"/>
              <a:t>Every organization wants to decrease costs. The aim of any organization is to decrease cost so that it can maximize its profits.</a:t>
            </a:r>
          </a:p>
          <a:p>
            <a:pPr>
              <a:lnSpc>
                <a:spcPct val="150000"/>
              </a:lnSpc>
            </a:pPr>
            <a:r>
              <a:rPr lang="en-US" sz="1600" dirty="0" smtClean="0"/>
              <a:t>Fewer costs means higher profit margins and a more secure budget for your organization.</a:t>
            </a:r>
          </a:p>
          <a:p>
            <a:pPr>
              <a:lnSpc>
                <a:spcPct val="150000"/>
              </a:lnSpc>
            </a:pPr>
            <a:r>
              <a:rPr lang="en-US" sz="1600" dirty="0"/>
              <a:t>Reducing costs is however not always a straightforward task. Some costs are fixed while others are critical to operations</a:t>
            </a:r>
            <a:r>
              <a:rPr lang="en-US" sz="1600" dirty="0" smtClean="0"/>
              <a:t>.</a:t>
            </a:r>
          </a:p>
          <a:p>
            <a:pPr>
              <a:lnSpc>
                <a:spcPct val="150000"/>
              </a:lnSpc>
            </a:pPr>
            <a:r>
              <a:rPr lang="en-US" sz="1600" dirty="0"/>
              <a:t>In order to most effectively reduce expenses in your organization, you need a cost reduction strategy</a:t>
            </a:r>
            <a:r>
              <a:rPr lang="en-US" sz="1600" dirty="0" smtClean="0"/>
              <a:t>.</a:t>
            </a:r>
          </a:p>
          <a:p>
            <a:pPr>
              <a:lnSpc>
                <a:spcPct val="150000"/>
              </a:lnSpc>
            </a:pPr>
            <a:r>
              <a:rPr lang="en-US" sz="1600" dirty="0" smtClean="0"/>
              <a:t> </a:t>
            </a:r>
            <a:r>
              <a:rPr lang="en-US" sz="1600" dirty="0"/>
              <a:t>This presentation gives some strategies that an organization can use in order to reduce their costs.</a:t>
            </a:r>
          </a:p>
        </p:txBody>
      </p:sp>
    </p:spTree>
    <p:extLst>
      <p:ext uri="{BB962C8B-B14F-4D97-AF65-F5344CB8AC3E}">
        <p14:creationId xmlns:p14="http://schemas.microsoft.com/office/powerpoint/2010/main" val="810006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t>I</a:t>
            </a:r>
            <a:r>
              <a:rPr lang="en-US" b="1" dirty="0"/>
              <a:t>dentify</a:t>
            </a:r>
            <a:r>
              <a:rPr lang="en-US" dirty="0"/>
              <a:t>: </a:t>
            </a:r>
            <a:r>
              <a:rPr lang="en-US" dirty="0" smtClean="0"/>
              <a:t>the first step is to identify </a:t>
            </a:r>
            <a:r>
              <a:rPr lang="en-US" dirty="0"/>
              <a:t>the processes that regularly cause pain or drain your business. </a:t>
            </a:r>
            <a:endParaRPr lang="en-US" dirty="0" smtClean="0"/>
          </a:p>
          <a:p>
            <a:pPr>
              <a:lnSpc>
                <a:spcPct val="150000"/>
              </a:lnSpc>
            </a:pPr>
            <a:r>
              <a:rPr lang="en-US" dirty="0" smtClean="0"/>
              <a:t>Such </a:t>
            </a:r>
            <a:r>
              <a:rPr lang="en-US" dirty="0"/>
              <a:t>processes include customer complaints, credits, delays and spoilage. Differentiate the strategically critical good costs from non-essential bad costs</a:t>
            </a:r>
            <a:r>
              <a:rPr lang="en-US" dirty="0" smtClean="0"/>
              <a:t>.</a:t>
            </a:r>
          </a:p>
          <a:p>
            <a:pPr>
              <a:lnSpc>
                <a:spcPct val="150000"/>
              </a:lnSpc>
            </a:pPr>
            <a:r>
              <a:rPr lang="en-US" b="1" dirty="0"/>
              <a:t>Prioritize</a:t>
            </a:r>
            <a:r>
              <a:rPr lang="en-US" dirty="0"/>
              <a:t>: secondly, prioritize the process that offer the most significant opportunity for improvement</a:t>
            </a:r>
            <a:r>
              <a:rPr lang="en-US" dirty="0" smtClean="0"/>
              <a:t>.</a:t>
            </a:r>
          </a:p>
          <a:p>
            <a:pPr>
              <a:lnSpc>
                <a:spcPct val="150000"/>
              </a:lnSpc>
            </a:pPr>
            <a:r>
              <a:rPr lang="en-US" dirty="0" smtClean="0"/>
              <a:t> </a:t>
            </a:r>
            <a:r>
              <a:rPr lang="en-US" dirty="0"/>
              <a:t>For example, you can reduce order to install timeframe from 60 to 30 days. This will enable the firm to collect revenue 30 days earlier on every order</a:t>
            </a:r>
            <a:r>
              <a:rPr lang="en-US" dirty="0" smtClean="0"/>
              <a:t>.</a:t>
            </a:r>
          </a:p>
          <a:p>
            <a:pPr>
              <a:lnSpc>
                <a:spcPct val="150000"/>
              </a:lnSpc>
            </a:pPr>
            <a:r>
              <a:rPr lang="en-US" dirty="0" smtClean="0"/>
              <a:t> </a:t>
            </a:r>
            <a:r>
              <a:rPr lang="en-US" dirty="0"/>
              <a:t>Use technology, innovation and new ways of working to optimize the cost base</a:t>
            </a:r>
          </a:p>
        </p:txBody>
      </p:sp>
    </p:spTree>
    <p:extLst>
      <p:ext uri="{BB962C8B-B14F-4D97-AF65-F5344CB8AC3E}">
        <p14:creationId xmlns:p14="http://schemas.microsoft.com/office/powerpoint/2010/main" val="4188294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t>
            </a:r>
            <a:endParaRPr lang="en-US" dirty="0"/>
          </a:p>
        </p:txBody>
      </p:sp>
      <p:sp>
        <p:nvSpPr>
          <p:cNvPr id="3" name="Content Placeholder 2"/>
          <p:cNvSpPr>
            <a:spLocks noGrp="1"/>
          </p:cNvSpPr>
          <p:nvPr>
            <p:ph idx="1"/>
          </p:nvPr>
        </p:nvSpPr>
        <p:spPr/>
        <p:txBody>
          <a:bodyPr/>
          <a:lstStyle/>
          <a:p>
            <a:pPr>
              <a:lnSpc>
                <a:spcPct val="150000"/>
              </a:lnSpc>
            </a:pPr>
            <a:r>
              <a:rPr lang="en-US" dirty="0"/>
              <a:t>Determine opportunities for improvement. Some of the opportunities you should look for include bottlenecks, rework and irrelevancy. </a:t>
            </a:r>
            <a:endParaRPr lang="en-US" dirty="0" smtClean="0"/>
          </a:p>
          <a:p>
            <a:pPr>
              <a:lnSpc>
                <a:spcPct val="150000"/>
              </a:lnSpc>
            </a:pPr>
            <a:r>
              <a:rPr lang="en-US" dirty="0" smtClean="0"/>
              <a:t>Then </a:t>
            </a:r>
            <a:r>
              <a:rPr lang="en-US" dirty="0"/>
              <a:t>identify and analyze the causes of bottlenecks, rework and irrelevancy. </a:t>
            </a:r>
            <a:endParaRPr lang="en-US" dirty="0" smtClean="0"/>
          </a:p>
          <a:p>
            <a:pPr>
              <a:lnSpc>
                <a:spcPct val="150000"/>
              </a:lnSpc>
            </a:pPr>
            <a:r>
              <a:rPr lang="en-US" dirty="0"/>
              <a:t>Finally implement process improvements. Regularly measure and review the performance of the new and improved process compared to the old one. </a:t>
            </a:r>
            <a:endParaRPr lang="en-US" dirty="0" smtClean="0"/>
          </a:p>
          <a:p>
            <a:pPr>
              <a:lnSpc>
                <a:spcPct val="150000"/>
              </a:lnSpc>
            </a:pPr>
            <a:r>
              <a:rPr lang="en-US" dirty="0"/>
              <a:t>By following these steps, you will keep your business processes lean, mean and </a:t>
            </a:r>
            <a:r>
              <a:rPr lang="en-US" dirty="0" smtClean="0"/>
              <a:t>profitable.</a:t>
            </a:r>
            <a:endParaRPr lang="en-US" dirty="0"/>
          </a:p>
        </p:txBody>
      </p:sp>
    </p:spTree>
    <p:extLst>
      <p:ext uri="{BB962C8B-B14F-4D97-AF65-F5344CB8AC3E}">
        <p14:creationId xmlns:p14="http://schemas.microsoft.com/office/powerpoint/2010/main" val="2483708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task force for global health</a:t>
            </a:r>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t>The task force for global health is an international organization found in American. </a:t>
            </a:r>
            <a:endParaRPr lang="en-US" dirty="0" smtClean="0"/>
          </a:p>
          <a:p>
            <a:pPr>
              <a:lnSpc>
                <a:spcPct val="150000"/>
              </a:lnSpc>
            </a:pPr>
            <a:r>
              <a:rPr lang="en-US" dirty="0"/>
              <a:t>T</a:t>
            </a:r>
            <a:r>
              <a:rPr lang="en-US" dirty="0" smtClean="0"/>
              <a:t>he </a:t>
            </a:r>
            <a:r>
              <a:rPr lang="en-US" dirty="0"/>
              <a:t>organization is driven by a commitment to attain health equality. </a:t>
            </a:r>
            <a:endParaRPr lang="en-US" dirty="0" smtClean="0"/>
          </a:p>
          <a:p>
            <a:pPr>
              <a:lnSpc>
                <a:spcPct val="150000"/>
              </a:lnSpc>
            </a:pPr>
            <a:r>
              <a:rPr lang="en-US" dirty="0"/>
              <a:t>The organization work involves various programs that are focused on deals with tropical diseases such as area epidemiology, Vaccines, health workforce development, and public health informatics. </a:t>
            </a:r>
            <a:endParaRPr lang="en-US" dirty="0" smtClean="0"/>
          </a:p>
          <a:p>
            <a:pPr>
              <a:lnSpc>
                <a:spcPct val="150000"/>
              </a:lnSpc>
            </a:pPr>
            <a:r>
              <a:rPr lang="en-US" dirty="0"/>
              <a:t>The company also collaborate with both governmental and non-governmental organizations such as pharmaceutical institution, the task force partners and ministry of public health to deliver services and required resources to deal with large scale health problems in international level. </a:t>
            </a:r>
          </a:p>
        </p:txBody>
      </p:sp>
    </p:spTree>
    <p:extLst>
      <p:ext uri="{BB962C8B-B14F-4D97-AF65-F5344CB8AC3E}">
        <p14:creationId xmlns:p14="http://schemas.microsoft.com/office/powerpoint/2010/main" val="263782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Reduction Process Improvement.</a:t>
            </a:r>
          </a:p>
        </p:txBody>
      </p:sp>
      <p:sp>
        <p:nvSpPr>
          <p:cNvPr id="3" name="Content Placeholder 2"/>
          <p:cNvSpPr>
            <a:spLocks noGrp="1"/>
          </p:cNvSpPr>
          <p:nvPr>
            <p:ph idx="1"/>
          </p:nvPr>
        </p:nvSpPr>
        <p:spPr/>
        <p:txBody>
          <a:bodyPr>
            <a:normAutofit fontScale="92500" lnSpcReduction="10000"/>
          </a:bodyPr>
          <a:lstStyle/>
          <a:p>
            <a:endParaRPr lang="en-US" dirty="0" smtClean="0"/>
          </a:p>
          <a:p>
            <a:pPr>
              <a:lnSpc>
                <a:spcPct val="150000"/>
              </a:lnSpc>
            </a:pPr>
            <a:r>
              <a:rPr lang="en-US" dirty="0" smtClean="0"/>
              <a:t>The taskforce for global health uses various strategies to reduce its cost.</a:t>
            </a:r>
            <a:endParaRPr lang="en-US" dirty="0"/>
          </a:p>
          <a:p>
            <a:pPr>
              <a:lnSpc>
                <a:spcPct val="150000"/>
              </a:lnSpc>
            </a:pPr>
            <a:r>
              <a:rPr lang="en-US" dirty="0" smtClean="0"/>
              <a:t>The </a:t>
            </a:r>
            <a:r>
              <a:rPr lang="en-US" dirty="0"/>
              <a:t>organization has two ways to minimize the cost: increase productivity or use fewer services. The organization has mostly focused on using fewer services</a:t>
            </a:r>
            <a:r>
              <a:rPr lang="en-US" dirty="0" smtClean="0"/>
              <a:t>.</a:t>
            </a:r>
          </a:p>
          <a:p>
            <a:pPr>
              <a:lnSpc>
                <a:spcPct val="150000"/>
              </a:lnSpc>
            </a:pPr>
            <a:r>
              <a:rPr lang="en-US" dirty="0" smtClean="0"/>
              <a:t> </a:t>
            </a:r>
            <a:r>
              <a:rPr lang="en-US" dirty="0"/>
              <a:t>This is the best strategy because the organization most overuse many services, while another function is not useful. The organization also reduces its cost problem by consuming </a:t>
            </a:r>
            <a:r>
              <a:rPr lang="en-US" dirty="0" smtClean="0"/>
              <a:t>less.</a:t>
            </a:r>
          </a:p>
          <a:p>
            <a:pPr>
              <a:lnSpc>
                <a:spcPct val="150000"/>
              </a:lnSpc>
            </a:pPr>
            <a:r>
              <a:rPr lang="en-US" dirty="0" smtClean="0"/>
              <a:t>To </a:t>
            </a:r>
            <a:r>
              <a:rPr lang="en-US" dirty="0"/>
              <a:t>increase productivity within the organization, technology, and management department must be updated every time to maximize their </a:t>
            </a:r>
            <a:r>
              <a:rPr lang="en-US" dirty="0" smtClean="0"/>
              <a:t>production.</a:t>
            </a:r>
            <a:endParaRPr lang="en-US" dirty="0"/>
          </a:p>
        </p:txBody>
      </p:sp>
    </p:spTree>
    <p:extLst>
      <p:ext uri="{BB962C8B-B14F-4D97-AF65-F5344CB8AC3E}">
        <p14:creationId xmlns:p14="http://schemas.microsoft.com/office/powerpoint/2010/main" val="194673931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1007</TotalTime>
  <Words>485</Words>
  <Application>Microsoft Office PowerPoint</Application>
  <PresentationFormat>Widescreen</PresentationFormat>
  <Paragraphs>28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Trebuchet MS</vt:lpstr>
      <vt:lpstr>Wingdings 3</vt:lpstr>
      <vt:lpstr>Facet</vt:lpstr>
      <vt:lpstr> Cost Reduction Process Improvement</vt:lpstr>
      <vt:lpstr>Cont.</vt:lpstr>
      <vt:lpstr>Cont.</vt:lpstr>
      <vt:lpstr>The task force for global health</vt:lpstr>
      <vt:lpstr>Cost Reduction Process Improvement.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Senior Leadership can create a climate/culture that fosters fairness.</dc:title>
  <dc:creator>HENRY</dc:creator>
  <cp:lastModifiedBy>HENRY</cp:lastModifiedBy>
  <cp:revision>14</cp:revision>
  <dcterms:created xsi:type="dcterms:W3CDTF">2019-10-04T06:35:34Z</dcterms:created>
  <dcterms:modified xsi:type="dcterms:W3CDTF">2019-10-13T15:37:53Z</dcterms:modified>
</cp:coreProperties>
</file>